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10" r:id="rId9"/>
    <p:sldId id="311" r:id="rId10"/>
    <p:sldId id="312" r:id="rId11"/>
    <p:sldId id="313" r:id="rId12"/>
    <p:sldId id="314" r:id="rId13"/>
    <p:sldId id="31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5" y="3170216"/>
            <a:ext cx="11953330" cy="517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810875" cy="3771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-400" b="4183"/>
          <a:stretch/>
        </p:blipFill>
        <p:spPr>
          <a:xfrm>
            <a:off x="7752184" y="4578016"/>
            <a:ext cx="3961192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3649" y="1977393"/>
            <a:ext cx="4300984" cy="24209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530" y="1196752"/>
            <a:ext cx="5734050" cy="4743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5940202"/>
            <a:ext cx="71342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062814" cy="578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204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996952"/>
            <a:ext cx="6591300" cy="86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3284984"/>
            <a:ext cx="38766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101521"/>
            <a:ext cx="8477791" cy="6745238"/>
            <a:chOff x="1315497" y="0"/>
            <a:chExt cx="8477791" cy="67452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5497" y="0"/>
              <a:ext cx="5019675" cy="2609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2420888"/>
              <a:ext cx="8305800" cy="4324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11506" cy="40069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3068960"/>
            <a:ext cx="3120826" cy="1807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58102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85629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9903052" cy="47765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3933056"/>
            <a:ext cx="2169612" cy="265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31504" y="260648"/>
            <a:ext cx="7206840" cy="6461650"/>
            <a:chOff x="1405167" y="121975"/>
            <a:chExt cx="7791450" cy="7010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5167" y="121975"/>
              <a:ext cx="7791450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5167" y="788725"/>
              <a:ext cx="6162675" cy="6343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585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2026-01-15T03:24:41Z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